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 கிருபை என்றுமுள்ளதே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அவரைப் போற்றி துதித்துப்பாடி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என்றார்ப்பரிப்போம்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Endrumullathey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Endrumullathey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Thuthithupadi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Halleluyah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Endrarparipom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நெருக்கப்பட்டோம் மடிந்திடாமல்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கர்த்தர்தாம் நம்மைக் காத்ததாலே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நல்லவர் அவர் வல்லவர்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Nerukapattom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Madinthidamal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Kathathaley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Endrumullathu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Deva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சத்துரு சேனை பட்சிக்க வந்தும்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முட் செடி தன்னில் தோன்றிய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பாதுகாத்தாரே அவர் நல்லவர்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Soolgaiyil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Bagthanam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Davidin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Munsendrarey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Endrumullathu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Deva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8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காரிருள் போன்ற கஷ்டங்கள் வந்தும்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பாரினில் அவர் என் பாதையில் ஒளியாய்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நடத்தினார் அவர் நல்லவர்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Karirul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Pondra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Kashtangal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Enn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Oliyai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Nadathinar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Endrumullathu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Deva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9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வெள்ளம் போல் நிந்தை மேற்கொள்ள வந்தும்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வீரன் நெகேமியா ஆவியை அளித்தே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திட நம்பிக்கை தைரியம் அவர் கிருபை என்றுமுள்ளதே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Merkolla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Veeran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Nehemiah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Alithey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Thairiyam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Eentharey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Endrumullathu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Deva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3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நித்திய தேவனாம் சத்தியபரன்தான்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நித்தமும் நம்முடன் இருப்பதாலே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நல்லவர் என்றும் துதியுங்கள்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Sathya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Irupathaley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Endrumullathu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Deva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9710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753</TotalTime>
  <Words>212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641</cp:revision>
  <dcterms:created xsi:type="dcterms:W3CDTF">2023-03-13T17:37:04Z</dcterms:created>
  <dcterms:modified xsi:type="dcterms:W3CDTF">2023-11-01T01:56:34Z</dcterms:modified>
</cp:coreProperties>
</file>