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6F233308-41BF-443F-A392-84349880D90C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9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F233308-41BF-443F-A392-84349880D90C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3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F233308-41BF-443F-A392-84349880D90C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1119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F233308-41BF-443F-A392-84349880D90C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00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6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56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71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F233308-41BF-443F-A392-84349880D90C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8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32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F233308-41BF-443F-A392-84349880D90C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4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93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9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81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3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4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3308-41BF-443F-A392-84349880D90C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9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33308-41BF-443F-A392-84349880D90C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A9D4F-0C69-4F9E-90FC-08BB2102B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6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latin typeface="Calibri" panose="020F0502020204030204" pitchFamily="34" charset="0"/>
                <a:cs typeface="Calibri" panose="020F0502020204030204" pitchFamily="34" charset="0"/>
              </a:rPr>
              <a:t>Deva </a:t>
            </a:r>
            <a:r>
              <a:rPr lang="pt-BR" sz="3200" b="1">
                <a:latin typeface="Calibri" panose="020F0502020204030204" pitchFamily="34" charset="0"/>
                <a:cs typeface="Calibri" panose="020F0502020204030204" pitchFamily="34" charset="0"/>
              </a:rPr>
              <a:t>Kirubai Endrum</a:t>
            </a:r>
            <a:endParaRPr lang="pt-B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Njt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vd;WKs;sNj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vd;WKs;sNj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mtiug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Nghw;wp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Jjpj;Jg;ghb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my;NyY</a:t>
            </a:r>
            <a:r>
              <a:rPr lang="en-US" sz="3200" b="1" dirty="0">
                <a:latin typeface="Bamini" pitchFamily="2" charset="0"/>
              </a:rPr>
              <a:t>}ah </a:t>
            </a:r>
            <a:r>
              <a:rPr lang="en-US" sz="3200" b="1" dirty="0" err="1">
                <a:latin typeface="Bamini" pitchFamily="2" charset="0"/>
              </a:rPr>
              <a:t>vd;whu;g;gupg;Nghk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Deva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Endrumullathey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Endrumullathey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Potri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Thuthithupadi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Halleluyah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Endrarparipom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neUf;fg;gl;Nlhk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kbe;jplhky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fu;j;ju;jhk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ek;ikf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fhj;jjhNy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ty;ytu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vd;WKs;sJ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Nerukapattom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Madinthidamal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Kathathaley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Vallavar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Endrumullathu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– Deva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00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rj;JU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gl;rpf;f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r>
              <a:rPr lang="en-US" sz="3200" b="1" dirty="0">
                <a:latin typeface="Bamini" pitchFamily="2" charset="0"/>
              </a:rPr>
              <a:t>Kl; </a:t>
            </a:r>
            <a:r>
              <a:rPr lang="en-US" sz="3200" b="1" dirty="0" err="1">
                <a:latin typeface="Bamini" pitchFamily="2" charset="0"/>
              </a:rPr>
              <a:t>nrb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jd;dpy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Njhd;wpa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ghJfhj;jhNu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ey;ytu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vd;WKs;sNj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Sathuru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Thodarnthu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Soolgaiyil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Bagthanam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Davidin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Devan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Namakku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Munsendrarey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Nallavar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Endrumullathu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– Deva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fhupUs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Nghd;w</a:t>
            </a:r>
            <a:r>
              <a:rPr lang="en-US" sz="3200" b="1" dirty="0">
                <a:latin typeface="Bamini" pitchFamily="2" charset="0"/>
              </a:rPr>
              <a:t> f\;</a:t>
            </a:r>
            <a:r>
              <a:rPr lang="en-US" sz="3200" b="1" dirty="0" err="1">
                <a:latin typeface="Bamini" pitchFamily="2" charset="0"/>
              </a:rPr>
              <a:t>lq;fs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te;Jk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ghupdpy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ghijapy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xspaha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elj;jpdhu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ey;ytu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vd;WKs;sNj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Karirul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Pondra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Kashtangal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Vanthum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Parinil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Pathaiyil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Oliyai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Nadathinar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Nallavar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Endrumullathu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– Deva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nts;sk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epe;ij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Nkw;nfhs;s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tPud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neNfkpah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Mtpia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mspj;Nj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jpl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ek;gpf;if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ijupak</a:t>
            </a:r>
            <a:r>
              <a:rPr lang="en-US" sz="3200" b="1" dirty="0">
                <a:latin typeface="Bamini" pitchFamily="2" charset="0"/>
              </a:rPr>
              <a:t>; &lt;</a:t>
            </a:r>
            <a:r>
              <a:rPr lang="en-US" sz="3200" b="1" dirty="0" err="1">
                <a:latin typeface="Bamini" pitchFamily="2" charset="0"/>
              </a:rPr>
              <a:t>e;jhNu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vd;WKs;sNj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Vellam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Pol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Ninthai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Merkolla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Vanthum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Veeran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Nehemiah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Alithey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Nambikai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Thairiyam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Eentharey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Endrumullathu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– Deva</a:t>
            </a:r>
          </a:p>
        </p:txBody>
      </p:sp>
    </p:spTree>
    <p:extLst>
      <p:ext uri="{BB962C8B-B14F-4D97-AF65-F5344CB8AC3E}">
        <p14:creationId xmlns:p14="http://schemas.microsoft.com/office/powerpoint/2010/main" val="3393763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epj;jpa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Njtdhk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rj;jpagud;jhd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epj;jKk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ek;Kld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Ug;gjhNy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JjpAq;fs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vd;WKs;sNj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Nithiya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Sathya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than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Nithamum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Nammudan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Irupathaley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Thuthiyungal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Endrumullathu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– Deva</a:t>
            </a:r>
          </a:p>
        </p:txBody>
      </p:sp>
    </p:spTree>
    <p:extLst>
      <p:ext uri="{BB962C8B-B14F-4D97-AF65-F5344CB8AC3E}">
        <p14:creationId xmlns:p14="http://schemas.microsoft.com/office/powerpoint/2010/main" val="45494442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27</TotalTime>
  <Words>381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40</cp:revision>
  <dcterms:created xsi:type="dcterms:W3CDTF">2014-06-05T17:21:26Z</dcterms:created>
  <dcterms:modified xsi:type="dcterms:W3CDTF">2022-12-01T16:12:49Z</dcterms:modified>
</cp:coreProperties>
</file>