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Your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land that is plentiful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Your streams of abundance flow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Your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Your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I'm found in the desert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Though I walk through the wilderness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Your name</a:t>
            </a:r>
            <a:endParaRPr lang="en-IN" sz="1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0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blessing You pour out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turn back to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the darkness closes in,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Still I will say</a:t>
            </a:r>
            <a:endParaRPr lang="en-IN" sz="1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4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the name of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Your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the name of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Your glorious name</a:t>
            </a:r>
            <a:endParaRPr lang="en-IN"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17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Your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the sun's shining down on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the world's 'all as it should be'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Your name</a:t>
            </a:r>
            <a:endParaRPr lang="en-IN"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710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Your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the road marked with suffering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Though there's pain in the offering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Your name </a:t>
            </a: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Every blessing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14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the name of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Your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the name of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Blessed be Your glorious name (2)</a:t>
            </a:r>
            <a:endParaRPr lang="en-IN" sz="23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41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give and take away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give and take away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heart will choose to say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Lord, blessed be Your name</a:t>
            </a:r>
            <a:endParaRPr lang="en-IN" sz="23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8740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714</TotalTime>
  <Words>205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669</cp:revision>
  <dcterms:created xsi:type="dcterms:W3CDTF">2023-03-13T17:37:04Z</dcterms:created>
  <dcterms:modified xsi:type="dcterms:W3CDTF">2024-06-01T09:39:39Z</dcterms:modified>
</cp:coreProperties>
</file>