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29-07-2023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29-07-2023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29-07-2023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29-07-2023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29-07-2023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29-07-2023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29-07-2023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29-07-2023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29-07-2023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29-07-2023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29-07-2023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29-07-2023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29-07-2023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29-07-2023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29-07-2023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29-07-2023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29-07-2023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29-07-2023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marL="514350" indent="-514350" algn="ctr">
              <a:buAutoNum type="arabicPeriod"/>
            </a:pP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marL="514350" indent="-514350" algn="ctr">
              <a:buAutoNum type="arabicPeriod"/>
            </a:pPr>
            <a:r>
              <a:rPr lang="ta-IN" sz="3200" b="1" i="0" dirty="0">
                <a:effectLst/>
                <a:latin typeface="Times New Roman" panose="02020603050405020304" pitchFamily="18" charset="0"/>
              </a:rPr>
              <a:t>பெத்தலகேம் ஊரோரம் சத்திரத்தை நாடிக்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கர்த்தன் ஏசு பாலனுக்குத் துத்தியங்கள் பாடி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பக்தியுடன் இத்தினம் வா ஓடி..ஓடி..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Bethalagem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Oororam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Sathirathai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Naadi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Karthan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Paalanuku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Thuthiyangal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Paadi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Bakthiyudan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Ethinam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Odi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...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Odi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...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2. காலம் நிறைவேறின போதிஸ்திரியின் வித்து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சீல கன்னி கர்ப்பத்தில் ஆவியால் உற்பவித்துப்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பாலனான இயேசு நமின் சொத்து....சொத்து...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Kaalam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Niraiverina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Pothisthiriyin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Vithu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Seela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Kanni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Karpathil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Aaviyaal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Urpavithu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Paalanaana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Nammin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Soththu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...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Soththu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833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3. எல்லையில்லா ஞானபரன் வெல்லைமலையோரம்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புல்லனையிலே பிறந்தார் இல்லமெங்குமீரம்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தொல்லை மிகும் அவ்விருட்டு நேரம்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Ellaiyilla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Njaanaparan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Vellaimalai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Oram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Pullanaiyille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Piranthar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Illamengum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Eeram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Thollaimigu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Avviruttu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Neram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...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Neram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...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63533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4. வான் புவி வாழ் ராஜனுக்கு மாட்டகந்தான் வீடோ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வானவர்க்கு வாய்த்த மெத்தை வாடின புல்பூண்டோ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ஈனக் கோலமிது விந்தையல்லோ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4.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Vaan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Puvi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Vaazh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Raajanuku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Maattagandhan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Veedo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Vaanavarku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Vaaytha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Methai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Vaadina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Pul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Poondo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Eenak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kolamithu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vinthaiyalo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57390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5. அந்தரத்தில் பாடுகின்றார் தூதர் சேனை கூடி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மந்தை ஆயர் ஓடுகின்றார் பாடல் கேட்கத் தேடி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இன்றிரவில் என்ன இந்த மோடி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5.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Andharathil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Paadugindraar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Thoothar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Senai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Koodi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Mandhai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Aayar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Odugindraar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Paadal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Ketka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Thedi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Indriravil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Yenna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Indha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Modi...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8222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6. ஆட்டிடையர் அஞ்சுகின்றார் அவர் மகிமை கண்டு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அட்டியின்றி காபிரியேல் சொன்ன செய்தி கொண்டு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நாட்டமுடன் ரட்சகரைக் கண்டு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6.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Aathidaiyar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anjuginraar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avar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magimai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kandu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Athiyindri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kaabiriyael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sona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seithi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kondu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Nattamudan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ratchagarak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kandu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09021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7. இந்திரியுடு கண்டரசர் மூவர் நடந்தாரே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சந்திரத் தூபப் போளம் வைத்துச் சுதனைப் பணிந்தாரே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விந்தையது பார்க்கலாம் வா நேரே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7.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Indiriyudu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kandarasar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moovar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nadanthaarae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Sandirath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thooba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polam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vaithu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suthanaip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panithaarae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Vinthaiyathu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parkalam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nesarae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4833678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661</TotalTime>
  <Words>255</Words>
  <Application>Microsoft Office PowerPoint</Application>
  <PresentationFormat>Widescreen</PresentationFormat>
  <Paragraphs>35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466</cp:revision>
  <dcterms:created xsi:type="dcterms:W3CDTF">2023-03-13T17:37:04Z</dcterms:created>
  <dcterms:modified xsi:type="dcterms:W3CDTF">2023-07-29T12:50:22Z</dcterms:modified>
</cp:coreProperties>
</file>