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பலிபீடத்தில் என்னைப் பரனே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படைக்கிறேனே இந்த வேளை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அடியேனை திருச்சித்தம் போல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ஆண்டு நடத்திடுமே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Balippeedaththil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Padaikkiraenae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vaelai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Adiyaenai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thirusiththam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poala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nadaththidumae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கல்வாரியின் அன்பினையே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கண்டு விரைந்தோடி வந்தேன்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கழுவும் உம் திரு இரத்தத்தாலே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கரை நீங்க இருதயத்தை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Kalvaariyin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anbinaiyae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viraindhoadi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vandhaen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Kazhuvum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thiruraththathaalae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iridhayaththai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நீரன்றி என்னாலே பாரில்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ஏதும் நான் செய்திட இயலேன்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சேர்ப்பீரே வழுவாது என்னைக்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காத்துமக்காய் நிறுத்தி (2) – கல்வாரியின்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ennaalae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Aedhum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seidhida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iyalaen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Saerpeerae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vazhuvaadhu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Kaaththumakkaai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niruththi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Kalvaariyin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ஆவியோடாத்மா சரீரம்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அன்பரே உமக்கென்றும் ஆலய மாக்கியே இப்போ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ஆசீர்வதித்தருளும் (2) – கல்வாரியின்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Aaviyoadaathmaa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sareeram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Aalayamaakiyae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ippoa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Aasirvadhiththarulum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Kalvaariyin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39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சுயமென்னில் சாம்பலாய் மாற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சுத்தாவியே அனல் மூட்டும்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ஜெயம் பெற்று மாமிசம் சாக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தேவா அருள் செய்குவீர் (2) – கல்வாரியின்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Suyamennil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saambalaai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Suththaaviyae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anal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moottum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petru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maamisam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saaga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Dhaeva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arul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seiguveer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Kalvaariyin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114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4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பொன்னையும் பொருளையும் விரும்பேன்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மண்ணின் வாழ்வையும் நான் வெறுத்தேன்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மன்னவன் இயேசுவின் சாயல்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இந்நிலத்தே கண்டதால் (2) – கல்வாரியின்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Ponnaiyum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porulaiyum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virumbaen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Mannin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vaazhvaiyum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veruthaen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Mannavan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Yaesuvin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saayal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Innilaththae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kandadhaal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Kalvaariyin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16182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657</TotalTime>
  <Words>219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462</cp:revision>
  <dcterms:created xsi:type="dcterms:W3CDTF">2023-03-13T17:37:04Z</dcterms:created>
  <dcterms:modified xsi:type="dcterms:W3CDTF">2023-07-29T12:39:33Z</dcterms:modified>
</cp:coreProperties>
</file>