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அதிசயங்கள் செய்கிறவர் நம் அருகில் இருக்கிறார்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அற்புதங்கள் செய்கிறவர் என்றும் நமக்குள் வசிக்கின்றார்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தண்ணீரை ரத்தமாய் மாற்றினார் அதிசயம் - எகிப்து(2)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வெறும் தண்ணீரை திராட்சை ரசமாய் மாற்றினார் அதிசயம்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599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செங்கடலை இரண்டாக பிரித்திட்டார் அதிசயம்(2)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புயல் காற்றைத் தம் ஆணையாலே அடக்கினார் அதிசயம் (2)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878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குருடருக்கும் செவிடருக்கும் சுகம் தந்தார் அதிசயம்(2)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ஒரு சொல்லாலே மரித்தோரை எழுப்பினார் அதிசயம்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70148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536</TotalTime>
  <Words>68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316</cp:revision>
  <dcterms:created xsi:type="dcterms:W3CDTF">2023-03-13T17:37:04Z</dcterms:created>
  <dcterms:modified xsi:type="dcterms:W3CDTF">2023-06-10T06:23:05Z</dcterms:modified>
</cp:coreProperties>
</file>