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அசாத்தியங்கள் சாத்தியமே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தேவா உங்க வார்த்தையாலே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அசையாத மலை கூட அசைந்திடுமே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அமராத புயல் கூட அமர்ந்திடுமே</a:t>
            </a:r>
            <a:br>
              <a:rPr lang="ta-IN" sz="3200" dirty="0"/>
            </a:br>
            <a:endParaRPr lang="en-IN" sz="3200" dirty="0"/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Asathiyangal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Sathiyamae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varthaiyaalae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Asaiyatha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asainthidumae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puyal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amarnthidumae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 புகழும் எல்லா கனமும்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என்னில் அசாத்தியம் செய்பவர்க்கே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 துதியும் எல்லா உயர்வும்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என்னில் நிலைவரமானவர்க்கே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நிற்கும் இயேசுவுக்கே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பேசும் இயேசுவுக்கே</a:t>
            </a:r>
            <a:br>
              <a:rPr lang="ta-IN" sz="3200" dirty="0"/>
            </a:b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kanamum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asathiyam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seipavarkae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vuyarvum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nilaivaramanavarkae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pesum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எடுத்த தீர்மானங்கள்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ஒன்றன் பின்னால் தோற்றனவே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சோராமல் எனக்காக உழைப்பவரே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தோற்காமல் துனைநின்று காப்பவரே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எல்லா புகழும்...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1. Naan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edutha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theermaanangal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Ondran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pinnaal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thothranavae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(2)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Sooraamal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enakaga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vulaipavarae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Thorkamal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thunainindru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kaapavarae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(2)</a:t>
            </a: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- Ella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pugalum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என் கை மீறி போனதேள்ளம்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கரத்தால் சாத்தியமே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கரம் தவறியே இழந்ததெல்லாம்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கரம் தவறாமல் மீட்டிடுமே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எல்லா புகழும்...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En kai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ponathellam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saathiyamae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thavariyae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elanthathellam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thavaramal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meetidumae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Ella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0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பரிந்துரைகள் செய்யாததை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பரன் கிருபை செய்திடுமே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தானாக முன்வந்து உதவினீரே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முன்னுரிமை நானென்று காண்பித்தீரே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எல்லா புகழும்...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Parinthuraigal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seiyaathathai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vuthvineerae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Munnurimai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kaanpitheerae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Ella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979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530</TotalTime>
  <Words>265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308</cp:revision>
  <dcterms:created xsi:type="dcterms:W3CDTF">2023-03-13T17:37:04Z</dcterms:created>
  <dcterms:modified xsi:type="dcterms:W3CDTF">2023-06-03T09:49:54Z</dcterms:modified>
</cp:coreProperties>
</file>