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அற்புதர்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, அற்புதர்,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அற்புதர், அற்புதர்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அற்புதர்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அண்டினோர் வாழ்வை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இன்பமாய் மாற்றும்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அற்புதர் – அற்புதர்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Andinoar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எல்லோரும் பாடுங்கள்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கைத்தாளம் போடுங்கள்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சந்தோஷத்துடனே சங்கீதம் பாடுங்கள் (2) – அற்புதர்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Kaithaalam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poadungal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Sandhoashathudanae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sangeedham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என்னென்ன துன்பங்கள்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நம்மில் வந்தபோதும்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தீர்த்த இயேசு அற்புதர்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எத்தனை தொல்லைகள்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நம்மை சூழ்ந்த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 இயேசு அற்புதர்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Ennenna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thubangal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vandhapoadhum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thollaigal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soozhntha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poadhum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இருப்போனிலும்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இயேசு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பெரியவர் அற்புதரே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உண்மையாய் அவரைத்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தேடும் யாவருக்கும்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அற்புதரே (2) – எல்லோரும்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Iruppoanilum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yaavarukkum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Elloarum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அலைகடல் மேலே நடந்தவர்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இயேசு அற்புதர்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அகோர காற்றையும்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அமைதிப்படுத்திய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அற்புதர்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அறைந்தனர் சிலுவையிலே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ஆண்டவர் மரித்தார்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அந்நாளினிலே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ஆகிலும் மூன்றாம் நாள்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உயிருடன் எழுந்த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அற்புதரே - எல்லோரும்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9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Alaikadal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Agoara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Amaidhippaduthiya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Araindhanar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Annaalinilae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moondraam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ezhundha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Elloarum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6205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526</TotalTime>
  <Words>251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292</cp:revision>
  <dcterms:created xsi:type="dcterms:W3CDTF">2023-03-13T17:37:04Z</dcterms:created>
  <dcterms:modified xsi:type="dcterms:W3CDTF">2023-05-31T00:11:48Z</dcterms:modified>
</cp:coreProperties>
</file>