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அந்தோ கல்வாரியில் அருமை இரட்சகரே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சிறுமை அடைந்தே தொங்கினார்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arumai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iratchakarae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Sirumai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atainthae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thonginaar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மகிமை மாட்சிமை மறந்திழந்தோராய்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கொடுமை குருசைத் தெரிந்தெடுத்தாரே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மாயலோகத்தோ டழியாது யான்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தூய கல்வாரியின் அன்பை அண்டிடவே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maatchimai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maranthilanthoraay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Kodumai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kurusaith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therintheduththaarae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Maayalokaththo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daliyaathu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yaan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Thooya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kalvaariyin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anntidavae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அழகுமில்லை சௌந்தரியமில்லை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அந்தக் கேடுற்றார் எந்தனை மீட்க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பல நிந்தைகள் சுமந்தாலுமே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பதினாயிரம் பேரிலும் சிறந்தவரே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Alakumillai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saunthariyamillai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Anthak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kaedutta</a:t>
            </a:r>
            <a:r>
              <a:rPr lang="ta-IN" sz="3200" b="1" i="0" dirty="0">
                <a:effectLst/>
                <a:latin typeface="Arial" panose="020B0604020202020204" pitchFamily="34" charset="0"/>
              </a:rPr>
              <a:t>ா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enthanai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meetka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ninthaikal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sumanthaalumae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Pathinaayiram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paerilum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siranthavarae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முளின் முடியும் செவ்வங்கி அணிந்தும்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கால் கரங்கள் ஆணிகள் பாய்ந்தும்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குருதி வடிந்தவர் தொங்கினார்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வருந்தி மடிவோரையும் மீட்டிடவே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Mulin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mutiyum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sevvangi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anninthum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Kaal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karangal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aannikal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paaynthum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Kuruthi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vatinthavar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thonginaar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Varunthi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mativoraiyum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meettidavae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739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அதிசயம் இது இயேசுவின் நாமம்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அதினும் இன்பம் அன்பரின் தியானம்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அதை எண்ணியே நிதம் வாழ்வேன்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அவர் பாதையே நான் தொடர்ந்தேகிடவே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naamam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inpam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anparin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thiyaanam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ennnniyae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paathaiyae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thodarnthaekidavae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2994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சிலுவைக் காட்சியை கண்டு முன்னேறி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சேவையே புரிவேன் ஜீவனும் வைத்தே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என்னைச் சேர்ந்திட வருவே னென்றார்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என்றும் உண்மையுடன் நம்பி வாழ்ந்திடுவேன்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Siluvaik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kaatchiyai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kanndu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munnaeri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Sevaiyae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purivaen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vaiththae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Ennaich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sernthida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nentar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Entum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unnmaiyudan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nampi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vaalnthiduvaen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19263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649</TotalTime>
  <Words>202</Words>
  <Application>Microsoft Office PowerPoint</Application>
  <PresentationFormat>Widescreen</PresentationFormat>
  <Paragraphs>31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456</cp:revision>
  <dcterms:created xsi:type="dcterms:W3CDTF">2023-03-13T17:37:04Z</dcterms:created>
  <dcterms:modified xsi:type="dcterms:W3CDTF">2024-03-28T17:44:41Z</dcterms:modified>
</cp:coreProperties>
</file>