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கூறுவேன் இன்னும் அதிகமாய்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இன்னும் ஆர்வமாய்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 உள்ளத்தோடு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 பெலத்தோடு அன்புகூருவேன்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எபிநேசரே எபிநேசரே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இதுவரையில் உதவினீரே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4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எல்ரோயீ எல்ரோயீ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கண்டீரே நன்றி ஐயா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1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யேகோவா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ராப்பா யேகோவா ராப்பா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சுகம் தந்தீரே நன்றி ஐயா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577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</TotalTime>
  <Words>41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208</cp:revision>
  <dcterms:created xsi:type="dcterms:W3CDTF">2023-03-13T17:37:04Z</dcterms:created>
  <dcterms:modified xsi:type="dcterms:W3CDTF">2023-05-01T17:25:00Z</dcterms:modified>
</cp:coreProperties>
</file>