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01-06-2024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01-06-2024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01-06-2024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01-06-2024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01-06-2024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01-06-2024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01-06-2024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01-06-2024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01-06-2024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All to Jesus, I surrender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All to Thee I freely give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 will ever love and trust You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 Your presence daily live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IN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 surrender all, I surrender all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to Thee, my blessed Savior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 surrender all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IN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All to Jesus, I surrender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Lord, I give myself to Thee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Fill me with Your love and power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Let Your blessing fall on me</a:t>
            </a:r>
          </a:p>
          <a:p>
            <a:pPr algn="ctr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- I surrender all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IN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53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All to Jesus I surrender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Now I feel the sacred flame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 the joy of full salvation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Glory, glory, to Your name</a:t>
            </a:r>
          </a:p>
          <a:p>
            <a:pPr algn="ctr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800" b="1">
                <a:latin typeface="Arial" panose="020B0604020202020204" pitchFamily="34" charset="0"/>
                <a:cs typeface="Arial" panose="020B0604020202020204" pitchFamily="34" charset="0"/>
              </a:rPr>
              <a:t>I surrender all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IN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6190137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708</TotalTime>
  <Words>114</Words>
  <Application>Microsoft Office PowerPoint</Application>
  <PresentationFormat>Widescreen</PresentationFormat>
  <Paragraphs>22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Century Gothic</vt:lpstr>
      <vt:lpstr>Vapor Trail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637</cp:revision>
  <dcterms:created xsi:type="dcterms:W3CDTF">2023-03-13T17:37:04Z</dcterms:created>
  <dcterms:modified xsi:type="dcterms:W3CDTF">2024-06-01T09:11:18Z</dcterms:modified>
</cp:coreProperties>
</file>