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அளவில்லா ஆனந்தம் நம் தேவன் தந்தார்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ஒரு மனதோடு ஆராதிக்க ஸ்தலம் ஒன்றை தந்தார்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Alavilla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anantham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manathodu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sthalam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thanthar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வாடாத அழியாத மாசற்ற கிரீடத்தை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இயேசுவின் கரங்களில் பெற்றிடவே ஓடிடுவோம் (2) - அளவில்லா ஆனந்தம்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Vaadatha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aliyatha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maasatra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greedathai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karangalil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petridavae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oodiduvom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Alavilla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anantham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773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நிறைவான வாழ்வினை நம் தேவன் தந்தார்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 உருக்கமாய் உதவிட ஸ்தலம் ஒன்றை தந்தார்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valvinai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vurukamaai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vuthavida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sthalam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thanthar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7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 கரங்களினை உயர்த்தி நன்றி செலுத்திடுவோம்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முழு மனதோடு நன்றி பலிகள் செலுத்திடுவோம்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karangalinai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vuyarthi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seluthiduvom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manathodu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seluthiduvom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99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 சரீரத்தை பலியாக செலுத்திடுவோம்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புத்தியுள்ள ஆராதனை அனுதினமும் செலுத்திடுவோம் - அளவில்லா ஆனந்தம்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sareerathai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baliyaga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seluthiduvom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Puthiyulla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anuthinamum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seluthiduvom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Alavilla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anantham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07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ஆவியில் ஆராதிக்க ஒன்றுக்கூடி வந்துள்ளோம்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இயேசுவை ஆராதிக்க ஏகமாக சேர்ந்துள்ளோம்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ondrukoodi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vanthullom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yegamaga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sernthullom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826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வசனத்தில் பசியாற ஒன்றுக்கூடி வந்திடுவோம்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விழுந்தாலும் உயிர்ப்பிக்கும் தேவனையே நம்பிடுவோம் (2) - அளவில்லா ஆனந்தம்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Vasanathil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pasiyara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ondrukoodi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vanthiduvom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Vilunthalum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uyirpikum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nambiduvom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Alavilla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anantham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112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பாவங்கள் போக்கிடவே வியாதிகள் நீங்கிடவே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பிசாசுகள் துரத்திடவே இயேசுவின் நாமத்தில் கூடிடுவோம்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pokidavae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viyathigal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neengidavae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Pisasugal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thurathidavae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koodiduvom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825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மகிமையில் அவரைக் காணும் அந்நாளும் நெருங்கிடுதே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சபையாக எடுத்துக்கொள்ள பரிசுத்தம் (ஆயத்தம்)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ஆகிடுவோம் (2) - அளவில்லா ஆனந்தம்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</a:rPr>
              <a:t>M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agimaiyil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nerungiduthae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sabaiyaga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eduthukolla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Aagiduvom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Alavilla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anantham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4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ஆவியின் கனியினால் அவங்களை நிரப்பிடுவோம்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ஒளிவீசும் சுடராக அனுதினமும் ஜொலித்திடுவோம் (2)</a:t>
            </a:r>
            <a:br>
              <a:rPr lang="ta-IN" sz="3200" dirty="0"/>
            </a:br>
            <a:endParaRPr lang="en-IN" sz="3200" dirty="0"/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kaniyinaal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avangalai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nirapiduvom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Oliveesum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sudaraga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anuthinamum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jolithiduvom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33608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42</TotalTime>
  <Words>270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176</cp:revision>
  <dcterms:created xsi:type="dcterms:W3CDTF">2023-03-13T17:37:04Z</dcterms:created>
  <dcterms:modified xsi:type="dcterms:W3CDTF">2023-03-28T19:36:30Z</dcterms:modified>
</cp:coreProperties>
</file>