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 ஒலிவ மரம்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ஆலயத்தில் நடப்பட்டவன்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சமூகத்தில் வாழ்கின்றவன்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அன்பையே நம்புபவன் - நான் உம் -2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வசனம் தான் பசியாற்றும் உணவு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பிரசன்னம்தான்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தாகம் தீர்க்கும் தண்ணீர்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வெளிச்சமும் மீட்புமானீர்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ஜீவனின் பெலனானீர்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உம் அபி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காப்பாற்றும் காவலர்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அயராது நீர் பாய்ச்சுவீரே - என்னை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தேவைகள் யாவையும் சந்திப்பவரே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 சேதமும் இன்றி காப்பவரே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உம் அபி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பெலன்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தரும் புகலிடம்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உம்மில் வேரூன்ற கிருபை செய்தீரே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மலர்ந்திடுவேன் நான் கனி கொடுப்பேன்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(இந்த) உலகமெங்கும் உமக்காய்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பலன் கொடுப்பேன்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உம் அபி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658</TotalTime>
  <Words>107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467</cp:revision>
  <dcterms:created xsi:type="dcterms:W3CDTF">2023-03-13T17:37:04Z</dcterms:created>
  <dcterms:modified xsi:type="dcterms:W3CDTF">2024-03-08T08:50:21Z</dcterms:modified>
</cp:coreProperties>
</file>