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ஆயிரங்கள் பார்த்தாலும்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கோடிசனம் இருந்தாலும்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உம்மைவிட (இயேசுவைப் போல்)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அழகு இன்னும் கண்டுபிடிக்கலயே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Aayirangkal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parththalum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kotisanam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irunthalum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Ummaivita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pol)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Azhaku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kaNtupitikkalaye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உங்களை மறந்தபோதும்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நீங்க என்னை மறக்கவில்லை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கீழே விழுந்தும் நீங்க என்னை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விட்டுக்கொடுக்கலயே......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அட மனுஷன் மறந்தும் நீங்க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தூக்க மறக்கலையே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ungkaLai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maRanthapothum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Ningka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maRakkavillai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kizhe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vizhunthum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ningka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Vittukkotukkalaye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......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manushan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ningka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thukka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maRakkalaiye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ஆராதிப்பேன் அழகே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மன்னிக்க வந்த அழகே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பாட உம்மை புகழ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ஒரு நாவு பத்தலையே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aarathippen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azhake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mannikka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azhake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pukazha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navu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paththalaiye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1F871D-4385-3036-9BB2-481E3F5B3E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A1608D02-DF15-CAFD-768F-E10E7AD077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காசு பணம் இல்லாம முகவரி இல்லாம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தனிமையில் நான் அழுதத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மறக்கலையே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உடஞ்சு போயி கிடந்து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நொருக்கபட்டு கிடந்து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ஒட்டி சேர்க்க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நீங்க வந்ததது நான் மறக்கலையே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கண்ணீர நீங்க துடைத்துவிட்டத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மறக்கலையே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illama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mukavari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illama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Thanimaiyil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azhuthatha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marakkalaiye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utanysu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poyi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kitanthu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norukkapattu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kitanthu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otti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serkka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Ningka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vanthathathu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marakkalaiye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kannira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ningka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thutaiththuvittatha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marakkalaiye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41159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658</TotalTime>
  <Words>190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464</cp:revision>
  <dcterms:created xsi:type="dcterms:W3CDTF">2023-03-13T17:37:04Z</dcterms:created>
  <dcterms:modified xsi:type="dcterms:W3CDTF">2024-03-08T08:43:57Z</dcterms:modified>
</cp:coreProperties>
</file>