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ஆவியே வாருமே - 2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ஜீவன் தாருமே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ஜெயத்தை தாருமே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அக்கினி ஊற்றிடுமே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அனலாய் மாற்றுமே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thaarumae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Jeyaththai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thaarumae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oottidumae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analaay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maattumae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எங்கள் உள்ளங்கள் நிரம்பட்டும்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வறண்டு போன நிலத்தை போல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உள்ளம் ஏங்குதே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தூய ஆவி தேவ ஆவி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மழை போல் வாருமே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nirampattum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Varanndu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nilaththai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aenguthae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vaarumae</a:t>
            </a:r>
            <a:br>
              <a:rPr lang="en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487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வியாதியோடு கஷ்டப்படுவோர்</a:t>
            </a:r>
            <a:br>
              <a:rPr lang="ta-IN" sz="3200" b="1" i="0" dirty="0">
                <a:effectLst/>
                <a:latin typeface="Times New Roman" panose="02020603050405020304" pitchFamily="18" charset="0"/>
              </a:rPr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சுகத்தை பெறனுமே</a:t>
            </a:r>
            <a:br>
              <a:rPr lang="ta-IN" sz="3200" b="1" i="0" dirty="0">
                <a:effectLst/>
                <a:latin typeface="Times New Roman" panose="02020603050405020304" pitchFamily="18" charset="0"/>
              </a:rPr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சுகமாக்கும் தேவ ஆவி</a:t>
            </a:r>
            <a:br>
              <a:rPr lang="ta-IN" sz="3200" b="1" i="0" dirty="0">
                <a:effectLst/>
                <a:latin typeface="Times New Roman" panose="02020603050405020304" pitchFamily="18" charset="0"/>
              </a:rPr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இப்போ இறங்கி வாருமே</a:t>
            </a:r>
            <a:br>
              <a:rPr lang="ta-IN" sz="3200" b="1" i="0" dirty="0">
                <a:effectLst/>
                <a:latin typeface="Times New Roman" panose="02020603050405020304" pitchFamily="18" charset="0"/>
              </a:rPr>
            </a:br>
            <a:endParaRPr lang="ta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>
                <a:latin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Viyaathiyodu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kashdappaduvor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sukaththai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peranumae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Sukamaakkum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Ippo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94662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25</TotalTime>
  <Words>112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105</cp:revision>
  <dcterms:created xsi:type="dcterms:W3CDTF">2023-03-13T17:37:04Z</dcterms:created>
  <dcterms:modified xsi:type="dcterms:W3CDTF">2023-04-05T01:20:45Z</dcterms:modified>
</cp:coreProperties>
</file>