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ஆவிதாங்க பா, அக்கினி தாங்க 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வல்லமை தாங்க பா, வரங்கள் தாங்க 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ஜீவன் தாங்க பா, ஜெயத்த தாங்க 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பெலன தாங்க பா, அக்கினி தாங்க 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ஆவிதாங்க பா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ஆவியே தூய ஆவியே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ஆவியே தூய ஆவியே (5)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மேல்வீட்டரையில் வந்த ஆவியே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மேலான அபிஷேகம் தந்த ஆவியே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ஆவியே தூய ஆவியே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F871D-4385-3036-9BB2-481E3F5B3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1608D02-DF15-CAFD-768F-E10E7AD07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ஆதி சீஷர் மேல் இறங்கிய அக்கினி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எங்கள் மேல் இப்போ இறங்கியே வரட்டுமே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ஆவியே தூய ஆவியே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11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E7FD52-A156-9D4E-1E20-820D6CFA1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07EF191-D32F-3194-E795-ACBEE0A2F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வல்லமையில் நிறைந்து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அற்புதம் செய்திட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அபிஷேகத்தில் நிறைந்து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அக்கினியாய் செயல்பட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ஆவியே தூய ஆவியே (2)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5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232B88-7E38-D51C-2DE6-2C52DDAFC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FAD1ABA7-4561-F64F-78F3-FACBE0B16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 நாவு என்னை நிரப்பட்டும்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நாவு உம்மை பேசட்டும்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ஆவியே தூய ஆவியே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84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F72724-3B84-0566-A97D-77F068CBD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B5DB567-0953-FEF4-FF59-7DCD92020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மரித்தோரை எழுப்பும் பவுல்கள்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எலும்பட்டும்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வெளிப்பாடு பேசும் பவுல்கள்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எலும்பட்டும்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ஆவியே தூய ஆவியே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6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363C0D-CFBA-05E3-0BF1-8718F2CE5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8AED900E-019B-FC82-48F3-F8F2FEA6D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ஆவிதாங்க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பாஇ,அக்கினி தாங்க 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வல்லமை தாங்க பா, வரங்கள் தாங்க 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ஜீவன் தாங்க பா, ஜெயத்த தாங்க 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பெலன தாங்க பா, அக்கினி தாங்க 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ஆவிதாங்க பா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68263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657</TotalTime>
  <Words>178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463</cp:revision>
  <dcterms:created xsi:type="dcterms:W3CDTF">2023-03-13T17:37:04Z</dcterms:created>
  <dcterms:modified xsi:type="dcterms:W3CDTF">2024-03-08T08:37:30Z</dcterms:modified>
</cp:coreProperties>
</file>