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அசைவாடும் ஆவியே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தூய்மையின் ஆவியே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இடம் அசைய உள்ளம் நிரம்ப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இறங்கி வாருமே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Asaivaadum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Thooymaiyin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பெலனடைய நிரப்பிடுமே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பெலத்தின் ஆவியே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கனமடைய ஊற்றிடுமே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ஞானத்தின் ஆவியே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Belanadaiya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Ganamadaiya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gnaanathin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தேற்றிடுமே உள்ளங்களை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நாமத்தினால்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ஆற்றிடுமே காயங்களை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 தைலத்தினால்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Thaetridumae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Aatridumea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abishaega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thailathinaal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துடைத்திடுமே கண்ணீரெல்லாம்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கிருபையின் பொற்கரத்தால்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நிறைத்திடுமே ஆனந்தத்தால்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மகிழ்வுடன் துதித்திடவே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Thudaithidumae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kanneerellaam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porkarathaal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Niraithidumae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magizhvudan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thudhithidavae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032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</TotalTime>
  <Words>103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90</cp:revision>
  <dcterms:created xsi:type="dcterms:W3CDTF">2023-03-13T17:37:04Z</dcterms:created>
  <dcterms:modified xsi:type="dcterms:W3CDTF">2023-03-22T17:45:51Z</dcterms:modified>
</cp:coreProperties>
</file>