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ஆழமான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ஆழியிலும் ஆழமான அன்பு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உயர்ந்த மலைகளிலும் உயரமான அன்பு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அளந்து பார்க்க முடியாத அளவில்லாத அன்பு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விவரிக்க முடியாத அற்புத அன்பு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Aazhamaana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Aazhiyilum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Aazhamaana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Malaikalilum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Uyaramaana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Parka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Mudiyaatha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Alavillaatha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Vivarikka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Mudiyaatha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இயேசுவின் அன்பு இது ஒப்பில்லாத அன்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புறம்பே தள்ளாத பூரண அன்பு - 2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இது ஒப்பில்லாத அன்பு.. பூரண அன்பு (2) – இயேசுவின்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Oppillaatha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Purambe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Thallaatha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Poorana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Oppillaatha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Poorana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குழியில் விழுந்தோரை குனிந்து தூக்கும் அன்பு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குப்பையில் இருப்போரை எடுத்து நிறுத்தும் அன்பு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ஒடுக்கப்பட்டோரை உயிர்த்திடும் அன்பு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எந்தக் காலத்திலும் மாறாத அன்பு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இது ஒப்பில்லாத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Kuzhiyil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Vizhunthorai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Kuninthu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Kuppaiyil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Irupporai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Eduththu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Niruththum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Odukkappattorai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Uyarththidum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Kaalaththilum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Oppillaatha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மனிதர்கள் மாறினாலும் மாறிடாத அன்பு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மகனாய் ஏற்றுக்கொண்ட மஹா பெரிய அன்பு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மீட்பதற்காய் உலகத்திலே வந்து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தன்னையே தந்துவிட்ட தகப்பனின் அன்பு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இது ஒப்பில்லாத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Manithargal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Maarinaalum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Maridaatha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Maganaai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Yettrukkonda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Mahaa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Meetpatharkkaai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Ulagaththile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Thannaiye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Thanthuvitta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Thagappanin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Oppillaatha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9</TotalTime>
  <Words>211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36</cp:revision>
  <dcterms:created xsi:type="dcterms:W3CDTF">2023-03-13T17:37:04Z</dcterms:created>
  <dcterms:modified xsi:type="dcterms:W3CDTF">2023-03-21T01:24:00Z</dcterms:modified>
</cp:coreProperties>
</file>